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57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51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22.png"/><Relationship Id="rId10" Type="http://schemas.openxmlformats.org/officeDocument/2006/relationships/image" Target="../media/image69.png"/><Relationship Id="rId4" Type="http://schemas.openxmlformats.org/officeDocument/2006/relationships/image" Target="../media/image5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1.png"/><Relationship Id="rId7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7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3.png"/><Relationship Id="rId5" Type="http://schemas.openxmlformats.org/officeDocument/2006/relationships/image" Target="../media/image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Relationship Id="rId9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pIZVzVQ0Qk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hyperlink" Target="https://github.com/Kim-JeongUng/AR_TFT_LolChess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35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6.png"/><Relationship Id="rId7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22.png"/><Relationship Id="rId9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94.png"/><Relationship Id="rId5" Type="http://schemas.openxmlformats.org/officeDocument/2006/relationships/image" Target="../media/image149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57.png"/><Relationship Id="rId12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22.png"/><Relationship Id="rId9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github.com/Kim-JeongUng" TargetMode="External"/><Relationship Id="rId18" Type="http://schemas.openxmlformats.org/officeDocument/2006/relationships/hyperlink" Target="https://github.com/MACE001/Corona_korea_keep-distance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7.png"/><Relationship Id="rId17" Type="http://schemas.openxmlformats.org/officeDocument/2006/relationships/image" Target="../media/image36.png"/><Relationship Id="rId2" Type="http://schemas.openxmlformats.org/officeDocument/2006/relationships/image" Target="../media/image6.png"/><Relationship Id="rId16" Type="http://schemas.openxmlformats.org/officeDocument/2006/relationships/hyperlink" Target="https://github.com/vioeu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19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6.png"/><Relationship Id="rId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2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22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42" y="1892519"/>
            <a:ext cx="12544675" cy="40973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93416" y="5127274"/>
            <a:ext cx="2185897" cy="8670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78211" y="6215249"/>
            <a:ext cx="1167299" cy="19046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06129" y="5527262"/>
            <a:ext cx="11127336" cy="72812"/>
            <a:chOff x="11106129" y="5527262"/>
            <a:chExt cx="11127336" cy="728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106129" y="5527262"/>
              <a:ext cx="11127336" cy="72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84854" y="1585419"/>
            <a:ext cx="19291723" cy="72812"/>
            <a:chOff x="-784854" y="1585419"/>
            <a:chExt cx="19291723" cy="72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50255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5299566" cy="8888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416" y="2282435"/>
            <a:ext cx="3949679" cy="13966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44517" y="2512974"/>
            <a:ext cx="9821117" cy="5723626"/>
            <a:chOff x="7044517" y="2512974"/>
            <a:chExt cx="9821117" cy="5723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044517" y="2512974"/>
              <a:ext cx="9821117" cy="5723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50255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6" y="2282435"/>
            <a:ext cx="1765001" cy="13966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3199" y="5801335"/>
            <a:ext cx="1324976" cy="2072299"/>
            <a:chOff x="933199" y="5801335"/>
            <a:chExt cx="1324976" cy="20722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199" y="5801335"/>
              <a:ext cx="1324976" cy="2072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83737" y="5783753"/>
            <a:ext cx="1317205" cy="2072299"/>
            <a:chOff x="2783737" y="5783753"/>
            <a:chExt cx="1317205" cy="20722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83737" y="5783753"/>
              <a:ext cx="1317205" cy="207229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020" y="8202315"/>
            <a:ext cx="3280392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3772" y="6637658"/>
            <a:ext cx="2058499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39338" y="6379961"/>
            <a:ext cx="934109" cy="915046"/>
            <a:chOff x="4539338" y="6379961"/>
            <a:chExt cx="934109" cy="9150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9338" y="6379961"/>
              <a:ext cx="934109" cy="9150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80087" y="2103600"/>
            <a:ext cx="5469767" cy="6171429"/>
            <a:chOff x="5880087" y="2103600"/>
            <a:chExt cx="5469767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80087" y="2103600"/>
              <a:ext cx="546976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4587" y="2057143"/>
            <a:ext cx="5431487" cy="6171429"/>
            <a:chOff x="12324587" y="2057143"/>
            <a:chExt cx="5431487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24587" y="2057143"/>
              <a:ext cx="543148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73775" y="4791255"/>
            <a:ext cx="757897" cy="740370"/>
            <a:chOff x="11473775" y="4791255"/>
            <a:chExt cx="757897" cy="740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3775" y="4791255"/>
              <a:ext cx="757897" cy="740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50255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5180781" cy="13206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416" y="2282436"/>
            <a:ext cx="3568287" cy="13966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33922" y="1861473"/>
            <a:ext cx="9999411" cy="6375127"/>
            <a:chOff x="6533922" y="1861473"/>
            <a:chExt cx="9999411" cy="63751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3922" y="1861473"/>
              <a:ext cx="9999411" cy="6375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7" y="1008401"/>
            <a:ext cx="9961582" cy="89491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8882" y="4517902"/>
            <a:ext cx="8567085" cy="39187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0796" y="3836391"/>
            <a:ext cx="5769345" cy="47747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6" y="2282436"/>
            <a:ext cx="3053210" cy="13966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38205" y="3250421"/>
            <a:ext cx="10342345" cy="5488742"/>
            <a:chOff x="6938205" y="3250421"/>
            <a:chExt cx="10342345" cy="54887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8205" y="3250421"/>
              <a:ext cx="10342345" cy="5488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702078" cy="30019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22402" y="995381"/>
            <a:ext cx="3408498" cy="7317958"/>
            <a:chOff x="7822402" y="995381"/>
            <a:chExt cx="3408498" cy="73179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2402" y="995381"/>
              <a:ext cx="3408498" cy="7317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79856" y="995381"/>
            <a:ext cx="5061751" cy="7317958"/>
            <a:chOff x="11179856" y="995381"/>
            <a:chExt cx="5061751" cy="73179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79856" y="995381"/>
              <a:ext cx="5061751" cy="7317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747" y="8525785"/>
            <a:ext cx="17261968" cy="492918"/>
            <a:chOff x="1023747" y="8525785"/>
            <a:chExt cx="17261968" cy="492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747" y="8525785"/>
              <a:ext cx="17261968" cy="492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1621" y="1472026"/>
            <a:ext cx="17261968" cy="492918"/>
            <a:chOff x="1051621" y="1472026"/>
            <a:chExt cx="17261968" cy="492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621" y="1472026"/>
              <a:ext cx="17261968" cy="4929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1621" y="5013059"/>
            <a:ext cx="17280551" cy="493449"/>
            <a:chOff x="1051621" y="5013059"/>
            <a:chExt cx="17280551" cy="4934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621" y="5013059"/>
              <a:ext cx="17280551" cy="4934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711" y="561783"/>
            <a:ext cx="7165743" cy="13966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75799" y="1644153"/>
            <a:ext cx="2252990" cy="3615630"/>
            <a:chOff x="12375799" y="1644153"/>
            <a:chExt cx="2252990" cy="36156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5799" y="1644153"/>
              <a:ext cx="2252990" cy="3615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5799" y="5281241"/>
            <a:ext cx="2252990" cy="3601182"/>
            <a:chOff x="12375799" y="5281241"/>
            <a:chExt cx="2252990" cy="36011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5799" y="5281241"/>
              <a:ext cx="2252990" cy="36011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35002" y="5246670"/>
            <a:ext cx="2268805" cy="3626462"/>
            <a:chOff x="6635002" y="5246670"/>
            <a:chExt cx="2268805" cy="36264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002" y="5246670"/>
              <a:ext cx="2268805" cy="3626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35002" y="1634862"/>
            <a:ext cx="2264222" cy="3619135"/>
            <a:chOff x="6635002" y="1634862"/>
            <a:chExt cx="2264222" cy="36191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35002" y="1634862"/>
              <a:ext cx="2264222" cy="36191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5164" y="5263288"/>
            <a:ext cx="2264222" cy="3619135"/>
            <a:chOff x="1005164" y="5263288"/>
            <a:chExt cx="2264222" cy="36191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5164" y="5263288"/>
              <a:ext cx="2264222" cy="36191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5164" y="1644153"/>
            <a:ext cx="2264222" cy="3619135"/>
            <a:chOff x="1005164" y="1644153"/>
            <a:chExt cx="2264222" cy="36191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5164" y="1644153"/>
              <a:ext cx="2264222" cy="361913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16960" y="2086629"/>
            <a:ext cx="2151677" cy="27531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16956" y="5735077"/>
            <a:ext cx="2493892" cy="275310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52432" y="2097673"/>
            <a:ext cx="2970325" cy="27531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52432" y="5713145"/>
            <a:ext cx="2216565" cy="275310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99212" y="2097673"/>
            <a:ext cx="1939238" cy="27531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994593" y="5713145"/>
            <a:ext cx="2216565" cy="27531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3147189" cy="13206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16081" y="1882655"/>
            <a:ext cx="5135266" cy="6171429"/>
            <a:chOff x="8816081" y="1882655"/>
            <a:chExt cx="5135266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6081" y="1882655"/>
              <a:ext cx="513526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197595" cy="17524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4198" y="5085256"/>
            <a:ext cx="9913155" cy="3507256"/>
            <a:chOff x="6524198" y="5085256"/>
            <a:chExt cx="9913155" cy="35072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4198" y="5085256"/>
              <a:ext cx="9913155" cy="35072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41801" y="1615942"/>
            <a:ext cx="9895552" cy="3469314"/>
            <a:chOff x="6541801" y="1615942"/>
            <a:chExt cx="9895552" cy="3469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1801" y="1615942"/>
              <a:ext cx="9895552" cy="3469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753" y="3903512"/>
            <a:ext cx="5159396" cy="39112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33492" y="2635874"/>
            <a:ext cx="10842274" cy="5933370"/>
            <a:chOff x="6533492" y="2635874"/>
            <a:chExt cx="10842274" cy="59333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3492" y="2635874"/>
              <a:ext cx="10842274" cy="5933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9246" y="2388963"/>
            <a:ext cx="4997820" cy="1900300"/>
            <a:chOff x="899246" y="2388963"/>
            <a:chExt cx="4997820" cy="19003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643" y="2185360"/>
              <a:ext cx="2109449" cy="27147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9246" y="2479212"/>
              <a:ext cx="4997820" cy="42685"/>
              <a:chOff x="899246" y="2479212"/>
              <a:chExt cx="4997820" cy="4268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9246" y="2479212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7065" y="2753655"/>
              <a:ext cx="2822854" cy="457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676" y="6253968"/>
            <a:ext cx="4997821" cy="1903232"/>
            <a:chOff x="1014676" y="6253968"/>
            <a:chExt cx="4997821" cy="19032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072" y="6050364"/>
              <a:ext cx="2392882" cy="271472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14678" y="6344221"/>
              <a:ext cx="4997820" cy="42685"/>
              <a:chOff x="1014678" y="6344221"/>
              <a:chExt cx="4997820" cy="426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4678" y="6344221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2496" y="6618664"/>
              <a:ext cx="2822854" cy="457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18978" y="2388959"/>
            <a:ext cx="4997829" cy="1903232"/>
            <a:chOff x="6518978" y="2388959"/>
            <a:chExt cx="4997829" cy="1903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5374" y="2185355"/>
              <a:ext cx="2365889" cy="271472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518982" y="2479212"/>
              <a:ext cx="4997820" cy="42685"/>
              <a:chOff x="6518982" y="2479212"/>
              <a:chExt cx="4997820" cy="426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18982" y="2479212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6807" y="2753655"/>
              <a:ext cx="2822854" cy="4571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34414" y="6253972"/>
            <a:ext cx="4997824" cy="1900300"/>
            <a:chOff x="6634414" y="6253972"/>
            <a:chExt cx="4997824" cy="19003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0810" y="6050368"/>
              <a:ext cx="2335997" cy="27147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634414" y="6344221"/>
              <a:ext cx="4997820" cy="42685"/>
              <a:chOff x="6634414" y="6344221"/>
              <a:chExt cx="4997820" cy="426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34414" y="6344221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2239" y="6618664"/>
              <a:ext cx="2822854" cy="4571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57766" y="2388959"/>
            <a:ext cx="4997841" cy="1903232"/>
            <a:chOff x="12157766" y="2388959"/>
            <a:chExt cx="4997841" cy="1903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54193" y="2185355"/>
              <a:ext cx="2362997" cy="271472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157766" y="2479212"/>
              <a:ext cx="4997820" cy="42685"/>
              <a:chOff x="12157766" y="2479212"/>
              <a:chExt cx="4997820" cy="4268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57766" y="2479212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35607" y="2753655"/>
              <a:ext cx="2822854" cy="4571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73198" y="6253968"/>
            <a:ext cx="4997850" cy="1903232"/>
            <a:chOff x="12273198" y="6253968"/>
            <a:chExt cx="4997850" cy="19032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69624" y="6050364"/>
              <a:ext cx="2321544" cy="271472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2273198" y="6344221"/>
              <a:ext cx="4997820" cy="42685"/>
              <a:chOff x="12273198" y="6344221"/>
              <a:chExt cx="4997820" cy="426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73198" y="6344221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51048" y="6618668"/>
              <a:ext cx="2822854" cy="88889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3736" y="637257"/>
            <a:ext cx="1517338" cy="121901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263653" cy="1752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566" y="800967"/>
            <a:ext cx="7859080" cy="8210851"/>
            <a:chOff x="7912566" y="800967"/>
            <a:chExt cx="7859080" cy="82108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2566" y="800967"/>
              <a:ext cx="7859080" cy="821085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34889" y="1814569"/>
            <a:ext cx="9336565" cy="6210786"/>
            <a:chOff x="7634889" y="1814569"/>
            <a:chExt cx="9336565" cy="6210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4889" y="1814569"/>
              <a:ext cx="9336565" cy="6210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3894220"/>
            <a:ext cx="4702495" cy="17524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3897261" cy="30019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6500" y="995342"/>
            <a:ext cx="7772865" cy="7719535"/>
            <a:chOff x="8506500" y="995342"/>
            <a:chExt cx="7772865" cy="77195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6500" y="995342"/>
              <a:ext cx="7772865" cy="77195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3473275" cy="17066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84051" y="1441052"/>
            <a:ext cx="10614852" cy="7143328"/>
            <a:chOff x="6384051" y="1441052"/>
            <a:chExt cx="10614852" cy="71433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4051" y="1441052"/>
              <a:ext cx="10614852" cy="71433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417020" cy="2184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61829" y="2317491"/>
            <a:ext cx="11407197" cy="6432300"/>
            <a:chOff x="6161829" y="2317491"/>
            <a:chExt cx="11407197" cy="64323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1829" y="2317491"/>
              <a:ext cx="11407197" cy="64323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5580184" cy="2184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31630" y="1113010"/>
            <a:ext cx="7468380" cy="7705183"/>
            <a:chOff x="8131630" y="1113010"/>
            <a:chExt cx="7468380" cy="77051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1630" y="1113010"/>
              <a:ext cx="7468380" cy="77051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987972" cy="17524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28311" y="1635148"/>
            <a:ext cx="11626138" cy="7227058"/>
            <a:chOff x="6128311" y="1635148"/>
            <a:chExt cx="11626138" cy="72270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8311" y="1635148"/>
              <a:ext cx="11626138" cy="72270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56516" y="2079689"/>
            <a:ext cx="11124034" cy="6550556"/>
            <a:chOff x="6156516" y="2079689"/>
            <a:chExt cx="11124034" cy="6550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516" y="2079689"/>
              <a:ext cx="11124034" cy="65505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3894220"/>
            <a:ext cx="4987972" cy="17524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4290" y="2317491"/>
            <a:ext cx="9097437" cy="6104585"/>
            <a:chOff x="6804290" y="2317491"/>
            <a:chExt cx="9097437" cy="61045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4290" y="2317491"/>
              <a:ext cx="9097437" cy="61045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3894220"/>
            <a:ext cx="4702495" cy="17524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63526" y="1444376"/>
            <a:ext cx="10702108" cy="7460455"/>
            <a:chOff x="6163526" y="1444376"/>
            <a:chExt cx="10702108" cy="7460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3526" y="1444376"/>
              <a:ext cx="10702108" cy="7460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3894220"/>
            <a:ext cx="4987976" cy="13206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7" y="1008399"/>
            <a:ext cx="9027252" cy="89491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8880" y="4517899"/>
            <a:ext cx="6764458" cy="39187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7" y="1699245"/>
            <a:ext cx="3603003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961057"/>
            <a:ext cx="1537816" cy="457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8401" y="7924883"/>
            <a:ext cx="3394271" cy="5741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3436" y="3319007"/>
            <a:ext cx="7776060" cy="4325433"/>
            <a:chOff x="1533436" y="3319007"/>
            <a:chExt cx="7776060" cy="4325433"/>
          </a:xfrm>
        </p:grpSpPr>
        <p:pic>
          <p:nvPicPr>
            <p:cNvPr id="11" name="Object 10">
              <a:hlinkClick r:id="rId8"/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3436" y="3319007"/>
              <a:ext cx="7776060" cy="43254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1400" y="3695700"/>
            <a:ext cx="3763852" cy="3530149"/>
            <a:chOff x="11213429" y="3670192"/>
            <a:chExt cx="3763852" cy="3530149"/>
          </a:xfrm>
        </p:grpSpPr>
        <p:pic>
          <p:nvPicPr>
            <p:cNvPr id="14" name="Object 13">
              <a:hlinkClick r:id="rId10"/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3429" y="3670192"/>
              <a:ext cx="3763852" cy="3530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8" y="1008400"/>
            <a:ext cx="9774090" cy="8949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7176" y="4952386"/>
            <a:ext cx="9291182" cy="25396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3053212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858" y="3095868"/>
            <a:ext cx="4535185" cy="4571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3624" y="2011746"/>
            <a:ext cx="9655970" cy="6399223"/>
            <a:chOff x="7293624" y="2011746"/>
            <a:chExt cx="9655970" cy="63992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3624" y="2011746"/>
              <a:ext cx="9655970" cy="6399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7141" y="1803990"/>
            <a:ext cx="9608493" cy="6468617"/>
            <a:chOff x="7257141" y="1803990"/>
            <a:chExt cx="9608493" cy="6468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7141" y="1803990"/>
              <a:ext cx="9608493" cy="6468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6" y="1699245"/>
            <a:ext cx="3053217" cy="13966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858" y="3095868"/>
            <a:ext cx="2656800" cy="4571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6039570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858" y="3095868"/>
            <a:ext cx="5240155" cy="13206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1300" y="4593791"/>
            <a:ext cx="15702459" cy="4279749"/>
            <a:chOff x="1281300" y="4593791"/>
            <a:chExt cx="15702459" cy="4279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300" y="4593791"/>
              <a:ext cx="15702459" cy="4279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4112253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401" y="3095868"/>
            <a:ext cx="5144500" cy="1320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57143" y="1617202"/>
            <a:ext cx="9555744" cy="7026997"/>
            <a:chOff x="7257143" y="1617202"/>
            <a:chExt cx="9555744" cy="70269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7143" y="1617202"/>
              <a:ext cx="9555744" cy="70269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3340866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858" y="3095868"/>
            <a:ext cx="1811268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64466" y="3648367"/>
            <a:ext cx="7085238" cy="4905165"/>
            <a:chOff x="1964466" y="3648367"/>
            <a:chExt cx="7085238" cy="49051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4466" y="3648367"/>
              <a:ext cx="7085238" cy="4905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35534" y="3648367"/>
            <a:ext cx="7085238" cy="4905165"/>
            <a:chOff x="9235534" y="3648367"/>
            <a:chExt cx="7085238" cy="49051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5534" y="3648367"/>
              <a:ext cx="7085238" cy="4905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3340866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858" y="3095868"/>
            <a:ext cx="4908622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8167" y="1155341"/>
            <a:ext cx="2252990" cy="3615630"/>
            <a:chOff x="13658167" y="1155341"/>
            <a:chExt cx="2252990" cy="3615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8167" y="1155341"/>
              <a:ext cx="2252990" cy="3615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8167" y="5020189"/>
            <a:ext cx="2252990" cy="3601182"/>
            <a:chOff x="13658167" y="5020189"/>
            <a:chExt cx="2252990" cy="3601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58167" y="5020189"/>
              <a:ext cx="2252990" cy="3601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4102" y="5020189"/>
            <a:ext cx="2264222" cy="3619135"/>
            <a:chOff x="11054102" y="5020189"/>
            <a:chExt cx="2264222" cy="3619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4102" y="5020189"/>
              <a:ext cx="2264222" cy="36191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63225" y="5060077"/>
            <a:ext cx="2264222" cy="3619135"/>
            <a:chOff x="8363225" y="5060077"/>
            <a:chExt cx="2264222" cy="36191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3225" y="5060077"/>
              <a:ext cx="2264222" cy="3619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54102" y="1155341"/>
            <a:ext cx="2264222" cy="3619135"/>
            <a:chOff x="11054102" y="1155341"/>
            <a:chExt cx="2264222" cy="36191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4102" y="1155341"/>
              <a:ext cx="2264222" cy="36191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17913" y="1155341"/>
            <a:ext cx="2264222" cy="3619135"/>
            <a:chOff x="8317913" y="1155341"/>
            <a:chExt cx="2264222" cy="36191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17913" y="1155341"/>
              <a:ext cx="2264222" cy="36191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3276392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858" y="3095868"/>
            <a:ext cx="4423724" cy="888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73626" y="1317234"/>
            <a:ext cx="2141060" cy="3342143"/>
            <a:chOff x="8773626" y="1317234"/>
            <a:chExt cx="2141060" cy="3342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3626" y="1317234"/>
              <a:ext cx="2141060" cy="3342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2151" y="4973795"/>
            <a:ext cx="2147327" cy="3358478"/>
            <a:chOff x="10972151" y="4973795"/>
            <a:chExt cx="2147327" cy="33584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72151" y="4973795"/>
              <a:ext cx="2147327" cy="33584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3626" y="4992291"/>
            <a:ext cx="2141060" cy="3368433"/>
            <a:chOff x="8773626" y="4992291"/>
            <a:chExt cx="2141060" cy="33684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3626" y="4992291"/>
              <a:ext cx="2141060" cy="3368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72151" y="1317234"/>
            <a:ext cx="2147327" cy="3342143"/>
            <a:chOff x="10972151" y="1317234"/>
            <a:chExt cx="2147327" cy="3342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2151" y="1317234"/>
              <a:ext cx="2147327" cy="3342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20463" y="1317234"/>
            <a:ext cx="2130616" cy="3342143"/>
            <a:chOff x="13220463" y="1317234"/>
            <a:chExt cx="2130616" cy="3342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20463" y="1317234"/>
              <a:ext cx="2130616" cy="3342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8" y="1008400"/>
            <a:ext cx="9726421" cy="8949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61057"/>
            <a:ext cx="2022224" cy="4571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3376" y="4933338"/>
            <a:ext cx="11763311" cy="27935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91093"/>
            <a:ext cx="3657691" cy="3047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629" y="9346052"/>
            <a:ext cx="1933234" cy="431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736" y="637257"/>
            <a:ext cx="2083842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7425" y="2189254"/>
            <a:ext cx="4819762" cy="27147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6744" y="5380877"/>
            <a:ext cx="4273039" cy="26159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471" y="4404306"/>
            <a:ext cx="3404105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5169" y="5100176"/>
            <a:ext cx="4209524" cy="42685"/>
            <a:chOff x="1801033" y="5056243"/>
            <a:chExt cx="4209524" cy="426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1033" y="5056243"/>
              <a:ext cx="4209524" cy="426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82625" y="2189254"/>
            <a:ext cx="4819762" cy="27147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1944" y="5380877"/>
            <a:ext cx="4423206" cy="17524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67825" y="2189254"/>
            <a:ext cx="4819762" cy="27147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37144" y="5380877"/>
            <a:ext cx="2661764" cy="21841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9551" y="4148821"/>
            <a:ext cx="1005141" cy="942731"/>
            <a:chOff x="5005415" y="4104888"/>
            <a:chExt cx="1005141" cy="942731"/>
          </a:xfrm>
        </p:grpSpPr>
        <p:pic>
          <p:nvPicPr>
            <p:cNvPr id="18" name="Object 17">
              <a:hlinkClick r:id="rId13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05415" y="4104888"/>
              <a:ext cx="1005141" cy="9427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29087" y="4404306"/>
            <a:ext cx="3434200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31785" y="5100172"/>
            <a:ext cx="4209524" cy="42685"/>
            <a:chOff x="7031785" y="5100172"/>
            <a:chExt cx="4209524" cy="426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1785" y="5100172"/>
              <a:ext cx="4209524" cy="426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36168" y="4148818"/>
            <a:ext cx="1005141" cy="942731"/>
            <a:chOff x="10236168" y="4148818"/>
            <a:chExt cx="1005141" cy="942731"/>
          </a:xfrm>
        </p:grpSpPr>
        <p:pic>
          <p:nvPicPr>
            <p:cNvPr id="25" name="Object 24">
              <a:hlinkClick r:id="rId16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6168" y="4148818"/>
              <a:ext cx="1005141" cy="94273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14287" y="4404306"/>
            <a:ext cx="3404105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6985" y="5100172"/>
            <a:ext cx="4209524" cy="42685"/>
            <a:chOff x="12216985" y="5100172"/>
            <a:chExt cx="4209524" cy="426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16985" y="5100172"/>
              <a:ext cx="4209524" cy="4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21368" y="4148818"/>
            <a:ext cx="1005141" cy="942731"/>
            <a:chOff x="15421368" y="4148818"/>
            <a:chExt cx="1005141" cy="942731"/>
          </a:xfrm>
        </p:grpSpPr>
        <p:pic>
          <p:nvPicPr>
            <p:cNvPr id="32" name="Object 31">
              <a:hlinkClick r:id="rId18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21368" y="4148818"/>
              <a:ext cx="1005141" cy="94273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900" y="724854"/>
            <a:ext cx="3271156" cy="7618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4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629" y="9346052"/>
            <a:ext cx="1933234" cy="431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8021" y="9114676"/>
            <a:ext cx="16275387" cy="13769"/>
            <a:chOff x="1108021" y="9114676"/>
            <a:chExt cx="16275387" cy="13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8021" y="9114676"/>
              <a:ext cx="16275387" cy="137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5262" y="1868862"/>
            <a:ext cx="14206210" cy="54548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7620" y="9391093"/>
            <a:ext cx="3657691" cy="3047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6052"/>
            <a:ext cx="1933234" cy="431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8021" y="9114676"/>
            <a:ext cx="16275387" cy="13769"/>
            <a:chOff x="1108021" y="9114676"/>
            <a:chExt cx="16275387" cy="137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021" y="9114676"/>
              <a:ext cx="16275387" cy="137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5262" y="1868862"/>
            <a:ext cx="11708996" cy="27433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900" y="724854"/>
            <a:ext cx="2208962" cy="7634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6179" y="2954518"/>
            <a:ext cx="19611556" cy="634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84854" y="1585419"/>
            <a:ext cx="19291723" cy="72812"/>
            <a:chOff x="-784854" y="1585419"/>
            <a:chExt cx="19291723" cy="72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8380" y="87642"/>
            <a:ext cx="8981688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7" y="1008399"/>
            <a:ext cx="9872596" cy="89491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3705" y="4517899"/>
            <a:ext cx="8567096" cy="39187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47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629" y="9346052"/>
            <a:ext cx="1933234" cy="431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053409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6468" y="4755763"/>
            <a:ext cx="4492233" cy="12749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6007" y="3143986"/>
            <a:ext cx="2988737" cy="20885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0757" y="4450174"/>
            <a:ext cx="4209524" cy="42685"/>
            <a:chOff x="1840757" y="4450174"/>
            <a:chExt cx="4209524" cy="426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0757" y="4450174"/>
              <a:ext cx="4209524" cy="426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1668" y="4755763"/>
            <a:ext cx="3699681" cy="13206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1207" y="3143988"/>
            <a:ext cx="3053212" cy="13966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25955" y="4450174"/>
            <a:ext cx="4209524" cy="42685"/>
            <a:chOff x="7025955" y="4450174"/>
            <a:chExt cx="4209524" cy="426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5955" y="4450174"/>
              <a:ext cx="4209524" cy="426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6858" y="4755763"/>
            <a:ext cx="4584688" cy="17067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06407" y="3143986"/>
            <a:ext cx="3053211" cy="13966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11153" y="4450174"/>
            <a:ext cx="4209524" cy="42685"/>
            <a:chOff x="12211153" y="4450174"/>
            <a:chExt cx="4209524" cy="426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11153" y="4450174"/>
              <a:ext cx="4209524" cy="4268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7" y="1008401"/>
            <a:ext cx="9863064" cy="89491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0036" y="4895244"/>
            <a:ext cx="11926123" cy="33015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50255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5439" y="2368049"/>
            <a:ext cx="10896446" cy="63663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7467" y="2279486"/>
            <a:ext cx="1861605" cy="14359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50255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270366" cy="13206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416" y="2282435"/>
            <a:ext cx="2746495" cy="20885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308" y="5801335"/>
            <a:ext cx="2072299" cy="2072299"/>
            <a:chOff x="966308" y="5801335"/>
            <a:chExt cx="2072299" cy="20722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308" y="5801335"/>
              <a:ext cx="2072299" cy="2072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3104" y="5801335"/>
            <a:ext cx="2072299" cy="2072299"/>
            <a:chOff x="3423104" y="5801335"/>
            <a:chExt cx="2072299" cy="20722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3104" y="5801335"/>
              <a:ext cx="2072299" cy="20722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023" y="8202316"/>
            <a:ext cx="3493148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87078" y="1896768"/>
            <a:ext cx="10177454" cy="6752155"/>
            <a:chOff x="6587078" y="1896768"/>
            <a:chExt cx="10177454" cy="67521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87078" y="1896768"/>
              <a:ext cx="10177454" cy="6752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이화준</cp:lastModifiedBy>
  <cp:revision>2</cp:revision>
  <dcterms:created xsi:type="dcterms:W3CDTF">2021-12-07T22:19:00Z</dcterms:created>
  <dcterms:modified xsi:type="dcterms:W3CDTF">2021-12-07T13:23:30Z</dcterms:modified>
</cp:coreProperties>
</file>